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Gill Sans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GillSans-bold.fntdata"/><Relationship Id="rId6" Type="http://schemas.openxmlformats.org/officeDocument/2006/relationships/slide" Target="slides/slide2.xml"/><Relationship Id="rId18" Type="http://schemas.openxmlformats.org/officeDocument/2006/relationships/font" Target="fonts/Gill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16.png"/><Relationship Id="rId8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7.jp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igital Connections"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13265" r="3502" t="9090"/>
          <a:stretch/>
        </p:blipFill>
        <p:spPr>
          <a:xfrm>
            <a:off x="20" y="8888"/>
            <a:ext cx="12191980" cy="685799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03" name="Google Shape;103;p13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4" name="Google Shape;104;p13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3"/>
          <p:cNvSpPr/>
          <p:nvPr/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686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 txBox="1"/>
          <p:nvPr>
            <p:ph type="ctrTitle"/>
          </p:nvPr>
        </p:nvSpPr>
        <p:spPr>
          <a:xfrm>
            <a:off x="581191" y="4572000"/>
            <a:ext cx="10993549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l Sans"/>
              <a:buNone/>
            </a:pPr>
            <a:r>
              <a:rPr lang="es-ES" sz="6000">
                <a:solidFill>
                  <a:schemeClr val="lt1"/>
                </a:solidFill>
              </a:rPr>
              <a:t>PENTESTING </a:t>
            </a:r>
            <a:endParaRPr/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581194" y="5467246"/>
            <a:ext cx="10993546" cy="484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s-ES">
                <a:solidFill>
                  <a:srgbClr val="7CEBFF"/>
                </a:solidFill>
              </a:rPr>
              <a:t>ENEKO,DAVID Y XABIER</a:t>
            </a:r>
            <a:endParaRPr>
              <a:solidFill>
                <a:srgbClr val="7CEBFF"/>
              </a:solidFill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6697" y="696130"/>
            <a:ext cx="2785639" cy="250186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581192" y="711034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EXPLOTACIÓN DE VULNERABILIDADES</a:t>
            </a:r>
            <a:endParaRPr/>
          </a:p>
        </p:txBody>
      </p:sp>
      <p:pic>
        <p:nvPicPr>
          <p:cNvPr id="191" name="Google Shape;19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647" y="2216736"/>
            <a:ext cx="8971312" cy="367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VPN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593" y="2221933"/>
            <a:ext cx="8309499" cy="411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INFORME INDICIOS</a:t>
            </a:r>
            <a:endParaRPr/>
          </a:p>
        </p:txBody>
      </p:sp>
      <p:pic>
        <p:nvPicPr>
          <p:cNvPr descr="Texto&#10;&#10;Descripción generada automáticamente"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390" y="2162175"/>
            <a:ext cx="54006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pción generada automáticamente" id="204" name="Google Shape;2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3389" y="4014787"/>
            <a:ext cx="54006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192" y="2216094"/>
            <a:ext cx="5270423" cy="405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igital Numbers" id="212" name="Google Shape;212;p25"/>
          <p:cNvPicPr preferRelativeResize="0"/>
          <p:nvPr/>
        </p:nvPicPr>
        <p:blipFill rotWithShape="1">
          <a:blip r:embed="rId3">
            <a:alphaModFix/>
          </a:blip>
          <a:srcRect b="1" l="2189" r="9641" t="0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type="ctrTitle"/>
          </p:nvPr>
        </p:nvSpPr>
        <p:spPr>
          <a:xfrm>
            <a:off x="8296275" y="1419226"/>
            <a:ext cx="3081576" cy="1746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s-ES">
                <a:solidFill>
                  <a:srgbClr val="FFFFFF"/>
                </a:solidFill>
              </a:rPr>
              <a:t>THANK YOU</a:t>
            </a:r>
            <a:endParaRPr/>
          </a:p>
        </p:txBody>
      </p:sp>
      <p:sp>
        <p:nvSpPr>
          <p:cNvPr id="215" name="Google Shape;215;p25"/>
          <p:cNvSpPr txBox="1"/>
          <p:nvPr>
            <p:ph idx="1" type="subTitle"/>
          </p:nvPr>
        </p:nvSpPr>
        <p:spPr>
          <a:xfrm>
            <a:off x="8296275" y="3505095"/>
            <a:ext cx="3081576" cy="2629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s-ES">
                <a:solidFill>
                  <a:schemeClr val="lt2"/>
                </a:solidFill>
              </a:rPr>
              <a:t>INFOR@DEX.COM</a:t>
            </a:r>
            <a:endParaRPr/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16" name="Google Shape;216;p25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7" name="Google Shape;217;p25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INDICE </a:t>
            </a:r>
            <a:endParaRPr/>
          </a:p>
        </p:txBody>
      </p:sp>
      <p:pic>
        <p:nvPicPr>
          <p:cNvPr descr="Hacking ético, 1. - Crónica Seguridad" id="116" name="Google Shape;116;p14"/>
          <p:cNvPicPr preferRelativeResize="0"/>
          <p:nvPr/>
        </p:nvPicPr>
        <p:blipFill rotWithShape="1">
          <a:blip r:embed="rId3">
            <a:alphaModFix/>
          </a:blip>
          <a:srcRect b="9738" l="9288" r="10712" t="8450"/>
          <a:stretch/>
        </p:blipFill>
        <p:spPr>
          <a:xfrm>
            <a:off x="3639009" y="3434661"/>
            <a:ext cx="2456991" cy="1413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KTO – Búsqueda de vulnerabilidades" id="117" name="Google Shape;1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6997" y="4960625"/>
            <a:ext cx="2468207" cy="1388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4"/>
          <p:cNvGrpSpPr/>
          <p:nvPr/>
        </p:nvGrpSpPr>
        <p:grpSpPr>
          <a:xfrm>
            <a:off x="-170973" y="3781344"/>
            <a:ext cx="3609983" cy="1825014"/>
            <a:chOff x="54818" y="1458535"/>
            <a:chExt cx="3609983" cy="1825014"/>
          </a:xfrm>
        </p:grpSpPr>
        <p:sp>
          <p:nvSpPr>
            <p:cNvPr id="119" name="Google Shape;119;p14"/>
            <p:cNvSpPr/>
            <p:nvPr/>
          </p:nvSpPr>
          <p:spPr>
            <a:xfrm>
              <a:off x="54818" y="2563549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441969" y="1458535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None/>
              </a:pPr>
              <a:r>
                <a:rPr b="0" i="0" lang="es-ES" sz="24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2.Recopilación de información</a:t>
              </a:r>
              <a:endPara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227252" y="5294808"/>
            <a:ext cx="3257719" cy="1722071"/>
            <a:chOff x="3841646" y="1744198"/>
            <a:chExt cx="3257719" cy="1722071"/>
          </a:xfrm>
        </p:grpSpPr>
        <p:sp>
          <p:nvSpPr>
            <p:cNvPr id="122" name="Google Shape;122;p14"/>
            <p:cNvSpPr/>
            <p:nvPr/>
          </p:nvSpPr>
          <p:spPr>
            <a:xfrm>
              <a:off x="3841646" y="2746269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3876533" y="1744198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None/>
              </a:pPr>
              <a:r>
                <a:rPr b="0" i="0" lang="es-ES" sz="24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3.Búsqueda de vulnerabilidades</a:t>
              </a:r>
              <a:endPara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6123615" y="2354651"/>
            <a:ext cx="3568524" cy="2301461"/>
            <a:chOff x="7282782" y="1164808"/>
            <a:chExt cx="3568524" cy="2301461"/>
          </a:xfrm>
        </p:grpSpPr>
        <p:sp>
          <p:nvSpPr>
            <p:cNvPr id="125" name="Google Shape;125;p14"/>
            <p:cNvSpPr/>
            <p:nvPr/>
          </p:nvSpPr>
          <p:spPr>
            <a:xfrm>
              <a:off x="7628474" y="2746269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7282782" y="1164808"/>
              <a:ext cx="3222832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None/>
              </a:pPr>
              <a:r>
                <a:rPr b="0" i="0" lang="es-ES" sz="24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4.Explotación de vulnerabilidades</a:t>
              </a:r>
              <a:endPara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descr="explotación de vulnerabilidades – Blog EHCGroup" id="127" name="Google Shape;12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01675" y="1875918"/>
            <a:ext cx="2256552" cy="1420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6090148" y="5366046"/>
            <a:ext cx="3222832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6.Informe-Indicios  </a:t>
            </a:r>
            <a:endParaRPr/>
          </a:p>
        </p:txBody>
      </p:sp>
      <p:pic>
        <p:nvPicPr>
          <p:cNvPr descr="Reportar los Resultados de una Prueba de Penetración | Alonso Caballero /  ReYDeS" id="129" name="Google Shape;12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4101" y="4780695"/>
            <a:ext cx="2954222" cy="1890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planificación de un proyecto debe de ser entre tod@s" id="130" name="Google Shape;13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5694" y="1907079"/>
            <a:ext cx="2432693" cy="1448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/>
          <p:nvPr/>
        </p:nvSpPr>
        <p:spPr>
          <a:xfrm>
            <a:off x="78248" y="2270297"/>
            <a:ext cx="3222832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1.Planificacion </a:t>
            </a:r>
            <a:endParaRPr b="0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Qué es una VPN y cómo funciona? | Kaspersky" id="132" name="Google Shape;13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57581" y="3456294"/>
            <a:ext cx="2061896" cy="130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/>
        </p:nvSpPr>
        <p:spPr>
          <a:xfrm>
            <a:off x="6018827" y="3849085"/>
            <a:ext cx="3222832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5.VPN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s-ES"/>
              <a:t>PLANIFICACION </a:t>
            </a:r>
            <a:endParaRPr/>
          </a:p>
        </p:txBody>
      </p:sp>
      <p:pic>
        <p:nvPicPr>
          <p:cNvPr id="139" name="Google Shape;13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2419011"/>
            <a:ext cx="10480719" cy="3200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RECOPILACIÓN DE INFORMACIÓN</a:t>
            </a:r>
            <a:endParaRPr/>
          </a:p>
        </p:txBody>
      </p:sp>
      <p:pic>
        <p:nvPicPr>
          <p:cNvPr descr="Zenmap la interfaz grafica de Nmap que te permite scanear los puertos |  Desde Linux"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473" y="2427570"/>
            <a:ext cx="2961537" cy="1370157"/>
          </a:xfrm>
          <a:prstGeom prst="rect">
            <a:avLst/>
          </a:prstGeom>
          <a:noFill/>
          <a:ln>
            <a:noFill/>
          </a:ln>
        </p:spPr>
      </p:pic>
      <p:sp>
        <p:nvSpPr>
          <p:cNvPr descr="dirbuster | Kali Linux Tools" id="146" name="Google Shape;146;p1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631" y="2200136"/>
            <a:ext cx="1785938" cy="1785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Q - Expertos en Nessus para Colombia - Open Source" id="148" name="Google Shape;148;p16"/>
          <p:cNvPicPr preferRelativeResize="0"/>
          <p:nvPr/>
        </p:nvPicPr>
        <p:blipFill rotWithShape="1">
          <a:blip r:embed="rId5">
            <a:alphaModFix/>
          </a:blip>
          <a:srcRect b="28047" l="0" r="0" t="33331"/>
          <a:stretch/>
        </p:blipFill>
        <p:spPr>
          <a:xfrm>
            <a:off x="7408785" y="2475954"/>
            <a:ext cx="3835012" cy="1234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ion | Kali Linux Tools" id="149" name="Google Shape;14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50631" y="4270202"/>
            <a:ext cx="1885642" cy="188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printing with Maltego (Cybersecurity Practice Labs)" id="150" name="Google Shape;15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3481" y="4195562"/>
            <a:ext cx="2240749" cy="224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WASP Zed Attack Proxy - TecnoBlog | Bug Bounty List" id="151" name="Google Shape;15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8172" y="4270202"/>
            <a:ext cx="3848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RECOPILACIÓN DE INFORMACIÓN</a:t>
            </a:r>
            <a:endParaRPr/>
          </a:p>
        </p:txBody>
      </p:sp>
      <p:pic>
        <p:nvPicPr>
          <p:cNvPr id="157" name="Google Shape;157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17" y="1985917"/>
            <a:ext cx="6557226" cy="473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418" y="5026804"/>
            <a:ext cx="3076390" cy="208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8418" y="1952779"/>
            <a:ext cx="2669406" cy="295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RECOPILACIÓN DE INFORMACIÓN (ZENMAP)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625" y="1993559"/>
            <a:ext cx="8980061" cy="449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BÚSQUEDA DE VULNERABILIDADES(NESSUS)</a:t>
            </a:r>
            <a:endParaRPr/>
          </a:p>
        </p:txBody>
      </p:sp>
      <p:pic>
        <p:nvPicPr>
          <p:cNvPr id="171" name="Google Shape;17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443" y="2065814"/>
            <a:ext cx="9931519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BÚSQUEDA DE VULNERABILIDADES(NESSUS)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628" y="2148398"/>
            <a:ext cx="9373262" cy="436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b="0" i="0" lang="es-ES" sz="2800"/>
              <a:t>EXPLOTACIÓN DE VULNERABILIDADES</a:t>
            </a:r>
            <a:endParaRPr/>
          </a:p>
        </p:txBody>
      </p:sp>
      <p:pic>
        <p:nvPicPr>
          <p:cNvPr descr="01.- Que es metasploit" id="183" name="Google Shape;18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2181" y="694779"/>
            <a:ext cx="841135" cy="102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800" y="2707153"/>
            <a:ext cx="10184948" cy="3089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vite to my personal Kali Linux Community, if you have Kali Linux OS and  you currently use it. | Linux, Kali, Community" id="185" name="Google Shape;18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4000" y="687402"/>
            <a:ext cx="1028554" cy="102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